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59" r:id="rId3"/>
    <p:sldId id="300" r:id="rId4"/>
    <p:sldId id="260" r:id="rId5"/>
    <p:sldId id="302" r:id="rId6"/>
    <p:sldId id="262" r:id="rId7"/>
    <p:sldId id="263" r:id="rId8"/>
    <p:sldId id="301" r:id="rId9"/>
    <p:sldId id="264" r:id="rId10"/>
    <p:sldId id="265" r:id="rId11"/>
    <p:sldId id="267" r:id="rId12"/>
    <p:sldId id="268" r:id="rId13"/>
    <p:sldId id="266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kees den Otter" userId="45164e2d-bd72-4cb9-860e-913f35c6e7ee" providerId="ADAL" clId="{56D32E98-CDFA-4F2A-AE2B-467ED7D62108}"/>
    <pc:docChg chg="undo custSel addSld delSld modSld sldOrd">
      <pc:chgData name="Jankees den Otter" userId="45164e2d-bd72-4cb9-860e-913f35c6e7ee" providerId="ADAL" clId="{56D32E98-CDFA-4F2A-AE2B-467ED7D62108}" dt="2022-09-07T18:11:11.576" v="1386" actId="14100"/>
      <pc:docMkLst>
        <pc:docMk/>
      </pc:docMkLst>
      <pc:sldChg chg="modSp mod">
        <pc:chgData name="Jankees den Otter" userId="45164e2d-bd72-4cb9-860e-913f35c6e7ee" providerId="ADAL" clId="{56D32E98-CDFA-4F2A-AE2B-467ED7D62108}" dt="2022-09-07T18:11:11.576" v="1386" actId="14100"/>
        <pc:sldMkLst>
          <pc:docMk/>
          <pc:sldMk cId="1154569276" sldId="257"/>
        </pc:sldMkLst>
        <pc:spChg chg="mod">
          <ac:chgData name="Jankees den Otter" userId="45164e2d-bd72-4cb9-860e-913f35c6e7ee" providerId="ADAL" clId="{56D32E98-CDFA-4F2A-AE2B-467ED7D62108}" dt="2022-09-07T18:11:11.576" v="1386" actId="14100"/>
          <ac:spMkLst>
            <pc:docMk/>
            <pc:sldMk cId="1154569276" sldId="257"/>
            <ac:spMk id="2" creationId="{00000000-0000-0000-0000-000000000000}"/>
          </ac:spMkLst>
        </pc:spChg>
      </pc:sldChg>
      <pc:sldChg chg="del">
        <pc:chgData name="Jankees den Otter" userId="45164e2d-bd72-4cb9-860e-913f35c6e7ee" providerId="ADAL" clId="{56D32E98-CDFA-4F2A-AE2B-467ED7D62108}" dt="2022-09-07T16:35:48.528" v="30" actId="2696"/>
        <pc:sldMkLst>
          <pc:docMk/>
          <pc:sldMk cId="2072214484" sldId="258"/>
        </pc:sldMkLst>
      </pc:sldChg>
      <pc:sldChg chg="modSp mod">
        <pc:chgData name="Jankees den Otter" userId="45164e2d-bd72-4cb9-860e-913f35c6e7ee" providerId="ADAL" clId="{56D32E98-CDFA-4F2A-AE2B-467ED7D62108}" dt="2022-09-07T16:47:55.689" v="676" actId="207"/>
        <pc:sldMkLst>
          <pc:docMk/>
          <pc:sldMk cId="1638424227" sldId="259"/>
        </pc:sldMkLst>
        <pc:spChg chg="mod">
          <ac:chgData name="Jankees den Otter" userId="45164e2d-bd72-4cb9-860e-913f35c6e7ee" providerId="ADAL" clId="{56D32E98-CDFA-4F2A-AE2B-467ED7D62108}" dt="2022-09-07T16:47:50.501" v="675" actId="207"/>
          <ac:spMkLst>
            <pc:docMk/>
            <pc:sldMk cId="1638424227" sldId="259"/>
            <ac:spMk id="4" creationId="{00000000-0000-0000-0000-000000000000}"/>
          </ac:spMkLst>
        </pc:spChg>
        <pc:spChg chg="mod">
          <ac:chgData name="Jankees den Otter" userId="45164e2d-bd72-4cb9-860e-913f35c6e7ee" providerId="ADAL" clId="{56D32E98-CDFA-4F2A-AE2B-467ED7D62108}" dt="2022-09-07T16:47:36.393" v="673" actId="207"/>
          <ac:spMkLst>
            <pc:docMk/>
            <pc:sldMk cId="1638424227" sldId="259"/>
            <ac:spMk id="5" creationId="{00000000-0000-0000-0000-000000000000}"/>
          </ac:spMkLst>
        </pc:spChg>
        <pc:spChg chg="mod">
          <ac:chgData name="Jankees den Otter" userId="45164e2d-bd72-4cb9-860e-913f35c6e7ee" providerId="ADAL" clId="{56D32E98-CDFA-4F2A-AE2B-467ED7D62108}" dt="2022-09-07T16:47:55.689" v="676" actId="207"/>
          <ac:spMkLst>
            <pc:docMk/>
            <pc:sldMk cId="1638424227" sldId="259"/>
            <ac:spMk id="6" creationId="{00000000-0000-0000-0000-000000000000}"/>
          </ac:spMkLst>
        </pc:spChg>
        <pc:spChg chg="mod">
          <ac:chgData name="Jankees den Otter" userId="45164e2d-bd72-4cb9-860e-913f35c6e7ee" providerId="ADAL" clId="{56D32E98-CDFA-4F2A-AE2B-467ED7D62108}" dt="2022-09-07T16:47:46.151" v="674" actId="207"/>
          <ac:spMkLst>
            <pc:docMk/>
            <pc:sldMk cId="1638424227" sldId="259"/>
            <ac:spMk id="7" creationId="{00000000-0000-0000-0000-000000000000}"/>
          </ac:spMkLst>
        </pc:spChg>
      </pc:sldChg>
      <pc:sldChg chg="delSp modSp mod">
        <pc:chgData name="Jankees den Otter" userId="45164e2d-bd72-4cb9-860e-913f35c6e7ee" providerId="ADAL" clId="{56D32E98-CDFA-4F2A-AE2B-467ED7D62108}" dt="2022-09-07T17:16:33.100" v="1335" actId="207"/>
        <pc:sldMkLst>
          <pc:docMk/>
          <pc:sldMk cId="431781309" sldId="260"/>
        </pc:sldMkLst>
        <pc:spChg chg="mod">
          <ac:chgData name="Jankees den Otter" userId="45164e2d-bd72-4cb9-860e-913f35c6e7ee" providerId="ADAL" clId="{56D32E98-CDFA-4F2A-AE2B-467ED7D62108}" dt="2022-09-07T17:12:19.412" v="1133" actId="14100"/>
          <ac:spMkLst>
            <pc:docMk/>
            <pc:sldMk cId="431781309" sldId="260"/>
            <ac:spMk id="4" creationId="{00000000-0000-0000-0000-000000000000}"/>
          </ac:spMkLst>
        </pc:spChg>
        <pc:spChg chg="mod">
          <ac:chgData name="Jankees den Otter" userId="45164e2d-bd72-4cb9-860e-913f35c6e7ee" providerId="ADAL" clId="{56D32E98-CDFA-4F2A-AE2B-467ED7D62108}" dt="2022-09-07T17:15:25.094" v="1259" actId="14100"/>
          <ac:spMkLst>
            <pc:docMk/>
            <pc:sldMk cId="431781309" sldId="260"/>
            <ac:spMk id="14338" creationId="{00000000-0000-0000-0000-000000000000}"/>
          </ac:spMkLst>
        </pc:spChg>
        <pc:spChg chg="mod">
          <ac:chgData name="Jankees den Otter" userId="45164e2d-bd72-4cb9-860e-913f35c6e7ee" providerId="ADAL" clId="{56D32E98-CDFA-4F2A-AE2B-467ED7D62108}" dt="2022-09-07T17:16:33.100" v="1335" actId="207"/>
          <ac:spMkLst>
            <pc:docMk/>
            <pc:sldMk cId="431781309" sldId="260"/>
            <ac:spMk id="14339" creationId="{00000000-0000-0000-0000-000000000000}"/>
          </ac:spMkLst>
        </pc:spChg>
        <pc:picChg chg="mod">
          <ac:chgData name="Jankees den Otter" userId="45164e2d-bd72-4cb9-860e-913f35c6e7ee" providerId="ADAL" clId="{56D32E98-CDFA-4F2A-AE2B-467ED7D62108}" dt="2022-09-07T17:15:35.787" v="1261" actId="1076"/>
          <ac:picMkLst>
            <pc:docMk/>
            <pc:sldMk cId="431781309" sldId="260"/>
            <ac:picMk id="2" creationId="{00000000-0000-0000-0000-000000000000}"/>
          </ac:picMkLst>
        </pc:picChg>
        <pc:picChg chg="del">
          <ac:chgData name="Jankees den Otter" userId="45164e2d-bd72-4cb9-860e-913f35c6e7ee" providerId="ADAL" clId="{56D32E98-CDFA-4F2A-AE2B-467ED7D62108}" dt="2022-09-07T17:11:17.395" v="1125" actId="21"/>
          <ac:picMkLst>
            <pc:docMk/>
            <pc:sldMk cId="431781309" sldId="260"/>
            <ac:picMk id="3" creationId="{00000000-0000-0000-0000-000000000000}"/>
          </ac:picMkLst>
        </pc:picChg>
      </pc:sldChg>
      <pc:sldChg chg="modSp mod">
        <pc:chgData name="Jankees den Otter" userId="45164e2d-bd72-4cb9-860e-913f35c6e7ee" providerId="ADAL" clId="{56D32E98-CDFA-4F2A-AE2B-467ED7D62108}" dt="2022-09-07T16:48:37.940" v="682" actId="207"/>
        <pc:sldMkLst>
          <pc:docMk/>
          <pc:sldMk cId="1619911567" sldId="262"/>
        </pc:sldMkLst>
        <pc:spChg chg="mod">
          <ac:chgData name="Jankees den Otter" userId="45164e2d-bd72-4cb9-860e-913f35c6e7ee" providerId="ADAL" clId="{56D32E98-CDFA-4F2A-AE2B-467ED7D62108}" dt="2022-09-07T16:48:26.572" v="680" actId="20577"/>
          <ac:spMkLst>
            <pc:docMk/>
            <pc:sldMk cId="1619911567" sldId="262"/>
            <ac:spMk id="20482" creationId="{00000000-0000-0000-0000-000000000000}"/>
          </ac:spMkLst>
        </pc:spChg>
        <pc:spChg chg="mod">
          <ac:chgData name="Jankees den Otter" userId="45164e2d-bd72-4cb9-860e-913f35c6e7ee" providerId="ADAL" clId="{56D32E98-CDFA-4F2A-AE2B-467ED7D62108}" dt="2022-09-07T16:48:37.940" v="682" actId="207"/>
          <ac:spMkLst>
            <pc:docMk/>
            <pc:sldMk cId="1619911567" sldId="262"/>
            <ac:spMk id="20483" creationId="{00000000-0000-0000-0000-000000000000}"/>
          </ac:spMkLst>
        </pc:spChg>
      </pc:sldChg>
      <pc:sldChg chg="modSp mod">
        <pc:chgData name="Jankees den Otter" userId="45164e2d-bd72-4cb9-860e-913f35c6e7ee" providerId="ADAL" clId="{56D32E98-CDFA-4F2A-AE2B-467ED7D62108}" dt="2022-09-07T16:51:33.876" v="702" actId="20577"/>
        <pc:sldMkLst>
          <pc:docMk/>
          <pc:sldMk cId="726624290" sldId="263"/>
        </pc:sldMkLst>
        <pc:spChg chg="mod">
          <ac:chgData name="Jankees den Otter" userId="45164e2d-bd72-4cb9-860e-913f35c6e7ee" providerId="ADAL" clId="{56D32E98-CDFA-4F2A-AE2B-467ED7D62108}" dt="2022-09-07T16:51:33.876" v="702" actId="20577"/>
          <ac:spMkLst>
            <pc:docMk/>
            <pc:sldMk cId="726624290" sldId="263"/>
            <ac:spMk id="21507" creationId="{00000000-0000-0000-0000-000000000000}"/>
          </ac:spMkLst>
        </pc:spChg>
        <pc:spChg chg="mod">
          <ac:chgData name="Jankees den Otter" userId="45164e2d-bd72-4cb9-860e-913f35c6e7ee" providerId="ADAL" clId="{56D32E98-CDFA-4F2A-AE2B-467ED7D62108}" dt="2022-09-07T16:51:20.398" v="698" actId="113"/>
          <ac:spMkLst>
            <pc:docMk/>
            <pc:sldMk cId="726624290" sldId="263"/>
            <ac:spMk id="21508" creationId="{00000000-0000-0000-0000-000000000000}"/>
          </ac:spMkLst>
        </pc:spChg>
      </pc:sldChg>
      <pc:sldChg chg="modSp mod">
        <pc:chgData name="Jankees den Otter" userId="45164e2d-bd72-4cb9-860e-913f35c6e7ee" providerId="ADAL" clId="{56D32E98-CDFA-4F2A-AE2B-467ED7D62108}" dt="2022-09-07T17:07:00.276" v="1027" actId="207"/>
        <pc:sldMkLst>
          <pc:docMk/>
          <pc:sldMk cId="2044010624" sldId="264"/>
        </pc:sldMkLst>
        <pc:spChg chg="mod">
          <ac:chgData name="Jankees den Otter" userId="45164e2d-bd72-4cb9-860e-913f35c6e7ee" providerId="ADAL" clId="{56D32E98-CDFA-4F2A-AE2B-467ED7D62108}" dt="2022-09-07T16:54:29.014" v="744" actId="20577"/>
          <ac:spMkLst>
            <pc:docMk/>
            <pc:sldMk cId="2044010624" sldId="264"/>
            <ac:spMk id="6146" creationId="{00000000-0000-0000-0000-000000000000}"/>
          </ac:spMkLst>
        </pc:spChg>
        <pc:spChg chg="mod">
          <ac:chgData name="Jankees den Otter" userId="45164e2d-bd72-4cb9-860e-913f35c6e7ee" providerId="ADAL" clId="{56D32E98-CDFA-4F2A-AE2B-467ED7D62108}" dt="2022-09-07T17:07:00.276" v="1027" actId="207"/>
          <ac:spMkLst>
            <pc:docMk/>
            <pc:sldMk cId="2044010624" sldId="264"/>
            <ac:spMk id="6147" creationId="{00000000-0000-0000-0000-000000000000}"/>
          </ac:spMkLst>
        </pc:spChg>
      </pc:sldChg>
      <pc:sldChg chg="modSp mod">
        <pc:chgData name="Jankees den Otter" userId="45164e2d-bd72-4cb9-860e-913f35c6e7ee" providerId="ADAL" clId="{56D32E98-CDFA-4F2A-AE2B-467ED7D62108}" dt="2022-09-07T16:53:40.967" v="726" actId="207"/>
        <pc:sldMkLst>
          <pc:docMk/>
          <pc:sldMk cId="1219284515" sldId="265"/>
        </pc:sldMkLst>
        <pc:spChg chg="mod">
          <ac:chgData name="Jankees den Otter" userId="45164e2d-bd72-4cb9-860e-913f35c6e7ee" providerId="ADAL" clId="{56D32E98-CDFA-4F2A-AE2B-467ED7D62108}" dt="2022-09-07T16:53:09.803" v="723" actId="20577"/>
          <ac:spMkLst>
            <pc:docMk/>
            <pc:sldMk cId="1219284515" sldId="265"/>
            <ac:spMk id="2" creationId="{00000000-0000-0000-0000-000000000000}"/>
          </ac:spMkLst>
        </pc:spChg>
        <pc:spChg chg="mod">
          <ac:chgData name="Jankees den Otter" userId="45164e2d-bd72-4cb9-860e-913f35c6e7ee" providerId="ADAL" clId="{56D32E98-CDFA-4F2A-AE2B-467ED7D62108}" dt="2022-09-07T16:53:40.967" v="726" actId="207"/>
          <ac:spMkLst>
            <pc:docMk/>
            <pc:sldMk cId="1219284515" sldId="265"/>
            <ac:spMk id="3" creationId="{00000000-0000-0000-0000-000000000000}"/>
          </ac:spMkLst>
        </pc:spChg>
      </pc:sldChg>
      <pc:sldChg chg="modSp mod">
        <pc:chgData name="Jankees den Otter" userId="45164e2d-bd72-4cb9-860e-913f35c6e7ee" providerId="ADAL" clId="{56D32E98-CDFA-4F2A-AE2B-467ED7D62108}" dt="2022-09-07T16:58:51.327" v="754" actId="207"/>
        <pc:sldMkLst>
          <pc:docMk/>
          <pc:sldMk cId="1335380760" sldId="266"/>
        </pc:sldMkLst>
        <pc:spChg chg="mod">
          <ac:chgData name="Jankees den Otter" userId="45164e2d-bd72-4cb9-860e-913f35c6e7ee" providerId="ADAL" clId="{56D32E98-CDFA-4F2A-AE2B-467ED7D62108}" dt="2022-09-07T16:58:51.327" v="754" actId="207"/>
          <ac:spMkLst>
            <pc:docMk/>
            <pc:sldMk cId="1335380760" sldId="266"/>
            <ac:spMk id="16387" creationId="{00000000-0000-0000-0000-000000000000}"/>
          </ac:spMkLst>
        </pc:spChg>
      </pc:sldChg>
      <pc:sldChg chg="modSp mod">
        <pc:chgData name="Jankees den Otter" userId="45164e2d-bd72-4cb9-860e-913f35c6e7ee" providerId="ADAL" clId="{56D32E98-CDFA-4F2A-AE2B-467ED7D62108}" dt="2022-09-07T16:57:22.738" v="749" actId="113"/>
        <pc:sldMkLst>
          <pc:docMk/>
          <pc:sldMk cId="882870663" sldId="267"/>
        </pc:sldMkLst>
        <pc:spChg chg="mod">
          <ac:chgData name="Jankees den Otter" userId="45164e2d-bd72-4cb9-860e-913f35c6e7ee" providerId="ADAL" clId="{56D32E98-CDFA-4F2A-AE2B-467ED7D62108}" dt="2022-09-07T16:55:05.176" v="745" actId="207"/>
          <ac:spMkLst>
            <pc:docMk/>
            <pc:sldMk cId="882870663" sldId="267"/>
            <ac:spMk id="5" creationId="{00000000-0000-0000-0000-000000000000}"/>
          </ac:spMkLst>
        </pc:spChg>
        <pc:spChg chg="mod">
          <ac:chgData name="Jankees den Otter" userId="45164e2d-bd72-4cb9-860e-913f35c6e7ee" providerId="ADAL" clId="{56D32E98-CDFA-4F2A-AE2B-467ED7D62108}" dt="2022-09-07T16:55:12.515" v="746" actId="207"/>
          <ac:spMkLst>
            <pc:docMk/>
            <pc:sldMk cId="882870663" sldId="267"/>
            <ac:spMk id="6" creationId="{00000000-0000-0000-0000-000000000000}"/>
          </ac:spMkLst>
        </pc:spChg>
        <pc:spChg chg="mod">
          <ac:chgData name="Jankees den Otter" userId="45164e2d-bd72-4cb9-860e-913f35c6e7ee" providerId="ADAL" clId="{56D32E98-CDFA-4F2A-AE2B-467ED7D62108}" dt="2022-09-07T16:55:17.857" v="747" actId="207"/>
          <ac:spMkLst>
            <pc:docMk/>
            <pc:sldMk cId="882870663" sldId="267"/>
            <ac:spMk id="7" creationId="{00000000-0000-0000-0000-000000000000}"/>
          </ac:spMkLst>
        </pc:spChg>
        <pc:spChg chg="mod">
          <ac:chgData name="Jankees den Otter" userId="45164e2d-bd72-4cb9-860e-913f35c6e7ee" providerId="ADAL" clId="{56D32E98-CDFA-4F2A-AE2B-467ED7D62108}" dt="2022-09-07T16:57:22.738" v="749" actId="113"/>
          <ac:spMkLst>
            <pc:docMk/>
            <pc:sldMk cId="882870663" sldId="267"/>
            <ac:spMk id="8" creationId="{00000000-0000-0000-0000-000000000000}"/>
          </ac:spMkLst>
        </pc:spChg>
      </pc:sldChg>
      <pc:sldChg chg="modSp mod">
        <pc:chgData name="Jankees den Otter" userId="45164e2d-bd72-4cb9-860e-913f35c6e7ee" providerId="ADAL" clId="{56D32E98-CDFA-4F2A-AE2B-467ED7D62108}" dt="2022-09-07T16:58:34.940" v="753" actId="207"/>
        <pc:sldMkLst>
          <pc:docMk/>
          <pc:sldMk cId="967363924" sldId="268"/>
        </pc:sldMkLst>
        <pc:spChg chg="mod">
          <ac:chgData name="Jankees den Otter" userId="45164e2d-bd72-4cb9-860e-913f35c6e7ee" providerId="ADAL" clId="{56D32E98-CDFA-4F2A-AE2B-467ED7D62108}" dt="2022-09-07T16:58:15.896" v="750" actId="207"/>
          <ac:spMkLst>
            <pc:docMk/>
            <pc:sldMk cId="967363924" sldId="268"/>
            <ac:spMk id="3" creationId="{00000000-0000-0000-0000-000000000000}"/>
          </ac:spMkLst>
        </pc:spChg>
        <pc:spChg chg="mod">
          <ac:chgData name="Jankees den Otter" userId="45164e2d-bd72-4cb9-860e-913f35c6e7ee" providerId="ADAL" clId="{56D32E98-CDFA-4F2A-AE2B-467ED7D62108}" dt="2022-09-07T16:58:26.062" v="751" actId="207"/>
          <ac:spMkLst>
            <pc:docMk/>
            <pc:sldMk cId="967363924" sldId="268"/>
            <ac:spMk id="4" creationId="{00000000-0000-0000-0000-000000000000}"/>
          </ac:spMkLst>
        </pc:spChg>
        <pc:spChg chg="mod">
          <ac:chgData name="Jankees den Otter" userId="45164e2d-bd72-4cb9-860e-913f35c6e7ee" providerId="ADAL" clId="{56D32E98-CDFA-4F2A-AE2B-467ED7D62108}" dt="2022-09-07T16:58:29.947" v="752" actId="207"/>
          <ac:spMkLst>
            <pc:docMk/>
            <pc:sldMk cId="967363924" sldId="268"/>
            <ac:spMk id="5" creationId="{00000000-0000-0000-0000-000000000000}"/>
          </ac:spMkLst>
        </pc:spChg>
        <pc:spChg chg="mod">
          <ac:chgData name="Jankees den Otter" userId="45164e2d-bd72-4cb9-860e-913f35c6e7ee" providerId="ADAL" clId="{56D32E98-CDFA-4F2A-AE2B-467ED7D62108}" dt="2022-09-07T16:58:34.940" v="753" actId="207"/>
          <ac:spMkLst>
            <pc:docMk/>
            <pc:sldMk cId="967363924" sldId="268"/>
            <ac:spMk id="6" creationId="{00000000-0000-0000-0000-000000000000}"/>
          </ac:spMkLst>
        </pc:spChg>
      </pc:sldChg>
      <pc:sldChg chg="modSp mod">
        <pc:chgData name="Jankees den Otter" userId="45164e2d-bd72-4cb9-860e-913f35c6e7ee" providerId="ADAL" clId="{56D32E98-CDFA-4F2A-AE2B-467ED7D62108}" dt="2022-09-07T16:59:45.207" v="755" actId="207"/>
        <pc:sldMkLst>
          <pc:docMk/>
          <pc:sldMk cId="124951763" sldId="269"/>
        </pc:sldMkLst>
        <pc:spChg chg="mod">
          <ac:chgData name="Jankees den Otter" userId="45164e2d-bd72-4cb9-860e-913f35c6e7ee" providerId="ADAL" clId="{56D32E98-CDFA-4F2A-AE2B-467ED7D62108}" dt="2022-09-07T16:59:45.207" v="755" actId="207"/>
          <ac:spMkLst>
            <pc:docMk/>
            <pc:sldMk cId="124951763" sldId="269"/>
            <ac:spMk id="3" creationId="{00000000-0000-0000-0000-000000000000}"/>
          </ac:spMkLst>
        </pc:spChg>
      </pc:sldChg>
      <pc:sldChg chg="modSp mod">
        <pc:chgData name="Jankees den Otter" userId="45164e2d-bd72-4cb9-860e-913f35c6e7ee" providerId="ADAL" clId="{56D32E98-CDFA-4F2A-AE2B-467ED7D62108}" dt="2022-09-07T17:00:45.766" v="758" actId="207"/>
        <pc:sldMkLst>
          <pc:docMk/>
          <pc:sldMk cId="325695319" sldId="270"/>
        </pc:sldMkLst>
        <pc:spChg chg="mod">
          <ac:chgData name="Jankees den Otter" userId="45164e2d-bd72-4cb9-860e-913f35c6e7ee" providerId="ADAL" clId="{56D32E98-CDFA-4F2A-AE2B-467ED7D62108}" dt="2022-09-07T17:00:45.766" v="758" actId="207"/>
          <ac:spMkLst>
            <pc:docMk/>
            <pc:sldMk cId="325695319" sldId="270"/>
            <ac:spMk id="3" creationId="{CAA75B6A-3985-4668-8453-F4128CB48CC2}"/>
          </ac:spMkLst>
        </pc:spChg>
      </pc:sldChg>
      <pc:sldChg chg="modSp mod">
        <pc:chgData name="Jankees den Otter" userId="45164e2d-bd72-4cb9-860e-913f35c6e7ee" providerId="ADAL" clId="{56D32E98-CDFA-4F2A-AE2B-467ED7D62108}" dt="2022-09-07T16:59:56.726" v="756" actId="207"/>
        <pc:sldMkLst>
          <pc:docMk/>
          <pc:sldMk cId="295566128" sldId="271"/>
        </pc:sldMkLst>
        <pc:spChg chg="mod">
          <ac:chgData name="Jankees den Otter" userId="45164e2d-bd72-4cb9-860e-913f35c6e7ee" providerId="ADAL" clId="{56D32E98-CDFA-4F2A-AE2B-467ED7D62108}" dt="2022-09-07T16:59:56.726" v="756" actId="207"/>
          <ac:spMkLst>
            <pc:docMk/>
            <pc:sldMk cId="295566128" sldId="271"/>
            <ac:spMk id="3" creationId="{77A306FC-9ED4-437E-8D6C-C2BB3D445F15}"/>
          </ac:spMkLst>
        </pc:spChg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880387951" sldId="272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3240831650" sldId="273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146187785" sldId="274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511287486" sldId="275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2149043715" sldId="276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3314411726" sldId="277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2007334388" sldId="278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1592425330" sldId="279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39890644" sldId="280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3823228942" sldId="281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414420997" sldId="282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3218589699" sldId="283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2750932433" sldId="284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4014267110" sldId="285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3252659539" sldId="286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432890032" sldId="287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4166824188" sldId="288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2913714054" sldId="289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2394694252" sldId="290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650073823" sldId="291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2532822302" sldId="292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3384729978" sldId="293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3827358460" sldId="294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4285847535" sldId="295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1000251189" sldId="296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910993834" sldId="297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2640879354" sldId="298"/>
        </pc:sldMkLst>
      </pc:sldChg>
      <pc:sldChg chg="del">
        <pc:chgData name="Jankees den Otter" userId="45164e2d-bd72-4cb9-860e-913f35c6e7ee" providerId="ADAL" clId="{56D32E98-CDFA-4F2A-AE2B-467ED7D62108}" dt="2022-09-07T17:00:35.212" v="757" actId="2696"/>
        <pc:sldMkLst>
          <pc:docMk/>
          <pc:sldMk cId="2205637246" sldId="299"/>
        </pc:sldMkLst>
      </pc:sldChg>
      <pc:sldChg chg="new del">
        <pc:chgData name="Jankees den Otter" userId="45164e2d-bd72-4cb9-860e-913f35c6e7ee" providerId="ADAL" clId="{56D32E98-CDFA-4F2A-AE2B-467ED7D62108}" dt="2022-09-07T16:38:41.354" v="59" actId="680"/>
        <pc:sldMkLst>
          <pc:docMk/>
          <pc:sldMk cId="1696982303" sldId="300"/>
        </pc:sldMkLst>
      </pc:sldChg>
      <pc:sldChg chg="modSp new mod">
        <pc:chgData name="Jankees den Otter" userId="45164e2d-bd72-4cb9-860e-913f35c6e7ee" providerId="ADAL" clId="{56D32E98-CDFA-4F2A-AE2B-467ED7D62108}" dt="2022-09-07T16:46:51.588" v="672" actId="20577"/>
        <pc:sldMkLst>
          <pc:docMk/>
          <pc:sldMk cId="2375942694" sldId="300"/>
        </pc:sldMkLst>
        <pc:spChg chg="mod">
          <ac:chgData name="Jankees den Otter" userId="45164e2d-bd72-4cb9-860e-913f35c6e7ee" providerId="ADAL" clId="{56D32E98-CDFA-4F2A-AE2B-467ED7D62108}" dt="2022-09-07T16:39:15.784" v="86" actId="20577"/>
          <ac:spMkLst>
            <pc:docMk/>
            <pc:sldMk cId="2375942694" sldId="300"/>
            <ac:spMk id="2" creationId="{541CA096-30EF-38BD-BD4F-858E4EA7821E}"/>
          </ac:spMkLst>
        </pc:spChg>
        <pc:spChg chg="mod">
          <ac:chgData name="Jankees den Otter" userId="45164e2d-bd72-4cb9-860e-913f35c6e7ee" providerId="ADAL" clId="{56D32E98-CDFA-4F2A-AE2B-467ED7D62108}" dt="2022-09-07T16:39:47.516" v="110"/>
          <ac:spMkLst>
            <pc:docMk/>
            <pc:sldMk cId="2375942694" sldId="300"/>
            <ac:spMk id="3" creationId="{060FB8E7-9CE2-31FC-6A70-A4D569F3A085}"/>
          </ac:spMkLst>
        </pc:spChg>
        <pc:spChg chg="mod">
          <ac:chgData name="Jankees den Otter" userId="45164e2d-bd72-4cb9-860e-913f35c6e7ee" providerId="ADAL" clId="{56D32E98-CDFA-4F2A-AE2B-467ED7D62108}" dt="2022-09-07T16:45:48.524" v="578" actId="20577"/>
          <ac:spMkLst>
            <pc:docMk/>
            <pc:sldMk cId="2375942694" sldId="300"/>
            <ac:spMk id="4" creationId="{99CDF0F6-F4C4-9A1D-A621-019A70EADE23}"/>
          </ac:spMkLst>
        </pc:spChg>
        <pc:spChg chg="mod">
          <ac:chgData name="Jankees den Otter" userId="45164e2d-bd72-4cb9-860e-913f35c6e7ee" providerId="ADAL" clId="{56D32E98-CDFA-4F2A-AE2B-467ED7D62108}" dt="2022-09-07T16:39:57.957" v="111" actId="20577"/>
          <ac:spMkLst>
            <pc:docMk/>
            <pc:sldMk cId="2375942694" sldId="300"/>
            <ac:spMk id="5" creationId="{5851C767-AB76-0BE4-C823-70958BEE731D}"/>
          </ac:spMkLst>
        </pc:spChg>
        <pc:spChg chg="mod">
          <ac:chgData name="Jankees den Otter" userId="45164e2d-bd72-4cb9-860e-913f35c6e7ee" providerId="ADAL" clId="{56D32E98-CDFA-4F2A-AE2B-467ED7D62108}" dt="2022-09-07T16:46:51.588" v="672" actId="20577"/>
          <ac:spMkLst>
            <pc:docMk/>
            <pc:sldMk cId="2375942694" sldId="300"/>
            <ac:spMk id="6" creationId="{92DA24A4-C4A1-DAFE-3B11-0ABC942C3FCE}"/>
          </ac:spMkLst>
        </pc:spChg>
      </pc:sldChg>
      <pc:sldChg chg="modSp new mod ord">
        <pc:chgData name="Jankees den Otter" userId="45164e2d-bd72-4cb9-860e-913f35c6e7ee" providerId="ADAL" clId="{56D32E98-CDFA-4F2A-AE2B-467ED7D62108}" dt="2022-09-07T17:06:10.768" v="1025" actId="20577"/>
        <pc:sldMkLst>
          <pc:docMk/>
          <pc:sldMk cId="227025596" sldId="301"/>
        </pc:sldMkLst>
        <pc:spChg chg="mod">
          <ac:chgData name="Jankees den Otter" userId="45164e2d-bd72-4cb9-860e-913f35c6e7ee" providerId="ADAL" clId="{56D32E98-CDFA-4F2A-AE2B-467ED7D62108}" dt="2022-09-07T17:02:26.317" v="788" actId="122"/>
          <ac:spMkLst>
            <pc:docMk/>
            <pc:sldMk cId="227025596" sldId="301"/>
            <ac:spMk id="2" creationId="{FF38B2F7-1CF5-C11D-FD9A-49144C0FA9DD}"/>
          </ac:spMkLst>
        </pc:spChg>
        <pc:spChg chg="mod">
          <ac:chgData name="Jankees den Otter" userId="45164e2d-bd72-4cb9-860e-913f35c6e7ee" providerId="ADAL" clId="{56D32E98-CDFA-4F2A-AE2B-467ED7D62108}" dt="2022-09-07T17:06:10.768" v="1025" actId="20577"/>
          <ac:spMkLst>
            <pc:docMk/>
            <pc:sldMk cId="227025596" sldId="301"/>
            <ac:spMk id="3" creationId="{D7929289-F83B-93FE-7BE6-062A4A5319F1}"/>
          </ac:spMkLst>
        </pc:spChg>
      </pc:sldChg>
      <pc:sldChg chg="addSp modSp new mod">
        <pc:chgData name="Jankees den Otter" userId="45164e2d-bd72-4cb9-860e-913f35c6e7ee" providerId="ADAL" clId="{56D32E98-CDFA-4F2A-AE2B-467ED7D62108}" dt="2022-09-07T17:11:25.866" v="1127" actId="14100"/>
        <pc:sldMkLst>
          <pc:docMk/>
          <pc:sldMk cId="936578250" sldId="302"/>
        </pc:sldMkLst>
        <pc:spChg chg="mod">
          <ac:chgData name="Jankees den Otter" userId="45164e2d-bd72-4cb9-860e-913f35c6e7ee" providerId="ADAL" clId="{56D32E98-CDFA-4F2A-AE2B-467ED7D62108}" dt="2022-09-07T17:09:39.709" v="1080" actId="122"/>
          <ac:spMkLst>
            <pc:docMk/>
            <pc:sldMk cId="936578250" sldId="302"/>
            <ac:spMk id="2" creationId="{B30C7921-E2AA-4B35-6AEB-5BA30D7755FF}"/>
          </ac:spMkLst>
        </pc:spChg>
        <pc:spChg chg="mod">
          <ac:chgData name="Jankees den Otter" userId="45164e2d-bd72-4cb9-860e-913f35c6e7ee" providerId="ADAL" clId="{56D32E98-CDFA-4F2A-AE2B-467ED7D62108}" dt="2022-09-07T17:11:02.203" v="1123" actId="20577"/>
          <ac:spMkLst>
            <pc:docMk/>
            <pc:sldMk cId="936578250" sldId="302"/>
            <ac:spMk id="3" creationId="{B035C638-0544-91F8-7FA4-D13C14B2C6C7}"/>
          </ac:spMkLst>
        </pc:spChg>
        <pc:picChg chg="add mod">
          <ac:chgData name="Jankees den Otter" userId="45164e2d-bd72-4cb9-860e-913f35c6e7ee" providerId="ADAL" clId="{56D32E98-CDFA-4F2A-AE2B-467ED7D62108}" dt="2022-09-07T17:11:25.866" v="1127" actId="14100"/>
          <ac:picMkLst>
            <pc:docMk/>
            <pc:sldMk cId="936578250" sldId="302"/>
            <ac:picMk id="5" creationId="{A1AD1DE8-DFFD-8C6A-30F7-E59B16C3B63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57718-A135-477F-8FBB-A65919539B70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837B7-148D-40AE-AFE6-BEB18B46DC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7000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05BF6B-8DAE-4D55-9F24-F60653D00091}" type="slidenum">
              <a:rPr kumimoji="0" lang="nl-NL" altLang="nl-NL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nl-NL" alt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01217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36142D-44F7-4968-A8BD-9398C0DC284E}" type="slidenum">
              <a:rPr kumimoji="0" lang="nl-NL" altLang="nl-NL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nl-NL" alt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6029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50A024-1C9D-4C0D-BC20-5DB3C0D4E157}" type="slidenum">
              <a:rPr kumimoji="0" lang="nl-NL" altLang="nl-NL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nl-NL" alt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824251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5521093-887E-4CBF-A124-37FD15E367DB}" type="slidenum">
              <a:rPr kumimoji="0" lang="nl-NL" altLang="nl-NL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nl-NL" alt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06565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78A29D-DC25-4112-8F27-B7FB3B156842}" type="slidenum">
              <a:rPr kumimoji="0" lang="nl-NL" altLang="nl-NL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nl-NL" alt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2838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C78AA-B8BB-4148-B768-467B54752D50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A4D4F629-0308-C644-8B73-7AC9721047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2999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-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C78AA-B8BB-4148-B768-467B54752D50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A4D4F629-0308-C644-8B73-7AC9721047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4111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C78AA-B8BB-4148-B768-467B54752D50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A4D4F629-0308-C644-8B73-7AC9721047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20839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C78AA-B8BB-4148-B768-467B54752D50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A4D4F629-0308-C644-8B73-7AC97210475D}" type="slidenum">
              <a:rPr lang="nl-NL" smtClean="0"/>
              <a:t>‹nr.›</a:t>
            </a:fld>
            <a:endParaRPr lang="nl-NL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45611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C78AA-B8BB-4148-B768-467B54752D50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A4D4F629-0308-C644-8B73-7AC9721047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3323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C78AA-B8BB-4148-B768-467B54752D50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F629-0308-C644-8B73-7AC9721047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41652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s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C78AA-B8BB-4148-B768-467B54752D50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F629-0308-C644-8B73-7AC9721047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05433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C78AA-B8BB-4148-B768-467B54752D50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F629-0308-C644-8B73-7AC9721047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07147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98FC78AA-B8BB-4148-B768-467B54752D50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A4D4F629-0308-C644-8B73-7AC9721047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654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C78AA-B8BB-4148-B768-467B54752D50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F629-0308-C644-8B73-7AC9721047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2139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C78AA-B8BB-4148-B768-467B54752D50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A4D4F629-0308-C644-8B73-7AC9721047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1878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C78AA-B8BB-4148-B768-467B54752D50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F629-0308-C644-8B73-7AC9721047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4483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C78AA-B8BB-4148-B768-467B54752D50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F629-0308-C644-8B73-7AC9721047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5351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C78AA-B8BB-4148-B768-467B54752D50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F629-0308-C644-8B73-7AC9721047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3747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C78AA-B8BB-4148-B768-467B54752D50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F629-0308-C644-8B73-7AC9721047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0261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C78AA-B8BB-4148-B768-467B54752D50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F629-0308-C644-8B73-7AC9721047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6174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C78AA-B8BB-4148-B768-467B54752D50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4F629-0308-C644-8B73-7AC9721047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9696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C78AA-B8BB-4148-B768-467B54752D50}" type="datetimeFigureOut">
              <a:rPr lang="nl-NL" smtClean="0"/>
              <a:t>7-9-2022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4F629-0308-C644-8B73-7AC9721047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02261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0321" y="2619375"/>
            <a:ext cx="11511679" cy="1524000"/>
          </a:xfrm>
        </p:spPr>
        <p:txBody>
          <a:bodyPr/>
          <a:lstStyle/>
          <a:p>
            <a:pPr algn="ctr"/>
            <a:r>
              <a:rPr lang="nl-NL" dirty="0"/>
              <a:t>1.1 HET BESTUUR VAN NEDERLAND IN DE 21</a:t>
            </a:r>
            <a:r>
              <a:rPr lang="nl-NL" baseline="30000" dirty="0"/>
              <a:t>STE</a:t>
            </a:r>
            <a:r>
              <a:rPr lang="nl-NL" dirty="0"/>
              <a:t> EEUW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nl-NL" dirty="0"/>
          </a:p>
          <a:p>
            <a:pPr algn="ctr"/>
            <a:r>
              <a:rPr lang="nl-NL" dirty="0"/>
              <a:t>HOOFDSTUK 1</a:t>
            </a:r>
          </a:p>
          <a:p>
            <a:pPr algn="ctr"/>
            <a:r>
              <a:rPr lang="nl-NL" dirty="0"/>
              <a:t>NEDERLAND VAN 1848 TOT 1914</a:t>
            </a:r>
          </a:p>
        </p:txBody>
      </p:sp>
    </p:spTree>
    <p:extLst>
      <p:ext uri="{BB962C8B-B14F-4D97-AF65-F5344CB8AC3E}">
        <p14:creationId xmlns:p14="http://schemas.microsoft.com/office/powerpoint/2010/main" val="1154569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            PARLEMENT =</a:t>
            </a:r>
            <a:br>
              <a:rPr lang="nl-NL" dirty="0"/>
            </a:br>
            <a:r>
              <a:rPr lang="nl-NL" dirty="0"/>
              <a:t>WETGEVENDE MACHT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" y="2336872"/>
            <a:ext cx="10294182" cy="4521128"/>
          </a:xfrm>
        </p:spPr>
        <p:txBody>
          <a:bodyPr>
            <a:noAutofit/>
          </a:bodyPr>
          <a:lstStyle/>
          <a:p>
            <a:r>
              <a:rPr lang="nl-NL" dirty="0"/>
              <a:t>Parlement = volksvertegenwoordiging</a:t>
            </a:r>
          </a:p>
          <a:p>
            <a:r>
              <a:rPr lang="nl-NL" dirty="0"/>
              <a:t>Door </a:t>
            </a:r>
            <a:r>
              <a:rPr lang="nl-NL" b="1" dirty="0"/>
              <a:t>verkiezingen</a:t>
            </a:r>
            <a:r>
              <a:rPr lang="nl-NL" dirty="0"/>
              <a:t> komen volksvertegenwoordigers                                                                                in het parlement</a:t>
            </a:r>
          </a:p>
          <a:p>
            <a:endParaRPr lang="nl-NL" dirty="0"/>
          </a:p>
          <a:p>
            <a:r>
              <a:rPr lang="nl-NL" b="1" dirty="0"/>
              <a:t>In NL heet het parlement de Staten-Generaal</a:t>
            </a:r>
            <a:r>
              <a:rPr lang="nl-NL" dirty="0"/>
              <a:t>, die bestaat uit:</a:t>
            </a:r>
          </a:p>
          <a:p>
            <a:pPr lvl="1"/>
            <a:r>
              <a:rPr lang="nl-NL" sz="2400" dirty="0"/>
              <a:t>De </a:t>
            </a:r>
            <a:r>
              <a:rPr lang="nl-NL" sz="2400" b="1" dirty="0"/>
              <a:t>Tweede Kamer</a:t>
            </a:r>
            <a:r>
              <a:rPr lang="nl-NL" sz="2400" dirty="0"/>
              <a:t>, 1x in de vier jaar </a:t>
            </a:r>
            <a:r>
              <a:rPr lang="nl-NL" sz="2400" b="1" dirty="0"/>
              <a:t>direct</a:t>
            </a:r>
            <a:r>
              <a:rPr lang="nl-NL" sz="2400" dirty="0"/>
              <a:t> door het volk gekozen</a:t>
            </a:r>
          </a:p>
          <a:p>
            <a:pPr lvl="1"/>
            <a:r>
              <a:rPr lang="nl-NL" sz="2400" b="1" dirty="0"/>
              <a:t>De Eerste Kamer</a:t>
            </a:r>
            <a:r>
              <a:rPr lang="nl-NL" sz="2400" dirty="0"/>
              <a:t>, 1x in de vier jaar </a:t>
            </a:r>
            <a:r>
              <a:rPr lang="nl-NL" sz="2400" b="1" dirty="0"/>
              <a:t>indirect</a:t>
            </a:r>
            <a:r>
              <a:rPr lang="nl-NL" sz="2400" dirty="0"/>
              <a:t> gekozen door het volk via de Provinciale Staten</a:t>
            </a:r>
          </a:p>
          <a:p>
            <a:r>
              <a:rPr lang="nl-NL" b="1" dirty="0"/>
              <a:t>Het parlement heeft wetgevende en controlerende macht</a:t>
            </a:r>
          </a:p>
          <a:p>
            <a:r>
              <a:rPr lang="nl-NL" b="1" dirty="0"/>
              <a:t>Het parlement heeft de hoogste macht in NL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079" y="503225"/>
            <a:ext cx="5192058" cy="2596029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10125634" y="2730966"/>
            <a:ext cx="19094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De Eerste kamer</a:t>
            </a:r>
          </a:p>
        </p:txBody>
      </p:sp>
    </p:spTree>
    <p:extLst>
      <p:ext uri="{BB962C8B-B14F-4D97-AF65-F5344CB8AC3E}">
        <p14:creationId xmlns:p14="http://schemas.microsoft.com/office/powerpoint/2010/main" val="1219284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RECHTEN VAN HET PARLEMENT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idx="1"/>
          </p:nvPr>
        </p:nvSpPr>
        <p:spPr>
          <a:xfrm>
            <a:off x="906350" y="1949073"/>
            <a:ext cx="4472327" cy="692076"/>
          </a:xfrm>
        </p:spPr>
        <p:txBody>
          <a:bodyPr/>
          <a:lstStyle/>
          <a:p>
            <a:pPr algn="ctr"/>
            <a:r>
              <a:rPr lang="nl-NL" dirty="0"/>
              <a:t>EERSTE KAMER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680322" y="2756056"/>
            <a:ext cx="4698355" cy="1234919"/>
          </a:xfrm>
        </p:spPr>
        <p:txBody>
          <a:bodyPr>
            <a:normAutofit lnSpcReduction="10000"/>
          </a:bodyPr>
          <a:lstStyle/>
          <a:p>
            <a:r>
              <a:rPr lang="nl-NL" dirty="0"/>
              <a:t>Recht van budget</a:t>
            </a:r>
          </a:p>
          <a:p>
            <a:r>
              <a:rPr lang="nl-NL" dirty="0"/>
              <a:t>Recht van interpellatie</a:t>
            </a:r>
          </a:p>
          <a:p>
            <a:r>
              <a:rPr lang="nl-NL" dirty="0"/>
              <a:t>Recht van enquête</a:t>
            </a:r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3"/>
          </p:nvPr>
        </p:nvSpPr>
        <p:spPr>
          <a:xfrm>
            <a:off x="5820154" y="1949073"/>
            <a:ext cx="4474028" cy="692076"/>
          </a:xfrm>
        </p:spPr>
        <p:txBody>
          <a:bodyPr/>
          <a:lstStyle/>
          <a:p>
            <a:pPr algn="ctr"/>
            <a:r>
              <a:rPr lang="nl-NL" dirty="0"/>
              <a:t>TWEEDE KAMER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5594123" y="2756057"/>
            <a:ext cx="4700059" cy="2586532"/>
          </a:xfrm>
        </p:spPr>
        <p:txBody>
          <a:bodyPr>
            <a:normAutofit lnSpcReduction="10000"/>
          </a:bodyPr>
          <a:lstStyle/>
          <a:p>
            <a:r>
              <a:rPr lang="nl-NL" dirty="0"/>
              <a:t>Recht van budget</a:t>
            </a:r>
          </a:p>
          <a:p>
            <a:r>
              <a:rPr lang="nl-NL" dirty="0"/>
              <a:t>Recht van interpellatie</a:t>
            </a:r>
          </a:p>
          <a:p>
            <a:r>
              <a:rPr lang="nl-NL" dirty="0"/>
              <a:t>Recht van enquête</a:t>
            </a:r>
          </a:p>
          <a:p>
            <a:endParaRPr lang="nl-NL" dirty="0"/>
          </a:p>
          <a:p>
            <a:r>
              <a:rPr lang="nl-NL" b="1" dirty="0"/>
              <a:t>Recht van amendement</a:t>
            </a:r>
          </a:p>
          <a:p>
            <a:r>
              <a:rPr lang="nl-NL" b="1" dirty="0"/>
              <a:t>Recht van initiatief</a:t>
            </a:r>
          </a:p>
          <a:p>
            <a:endParaRPr lang="nl-NL" dirty="0"/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23" y="4069763"/>
            <a:ext cx="3971025" cy="258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870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Wetgevende en controlerende rechten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nl-NL" dirty="0"/>
              <a:t>Wetgevende rechten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/>
              <a:t>Amendement (2</a:t>
            </a:r>
            <a:r>
              <a:rPr lang="nl-NL" baseline="30000" dirty="0"/>
              <a:t>e</a:t>
            </a:r>
            <a:r>
              <a:rPr lang="nl-NL" dirty="0"/>
              <a:t> kamer)</a:t>
            </a:r>
          </a:p>
          <a:p>
            <a:r>
              <a:rPr lang="nl-NL" dirty="0"/>
              <a:t>Initiatief (2</a:t>
            </a:r>
            <a:r>
              <a:rPr lang="nl-NL" baseline="30000" dirty="0"/>
              <a:t>e</a:t>
            </a:r>
            <a:r>
              <a:rPr lang="nl-NL" dirty="0"/>
              <a:t> kamer)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dirty="0"/>
              <a:t>Controlerende rechten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nl-NL" dirty="0"/>
              <a:t>Budget (1</a:t>
            </a:r>
            <a:r>
              <a:rPr lang="nl-NL" baseline="30000" dirty="0"/>
              <a:t>e</a:t>
            </a:r>
            <a:r>
              <a:rPr lang="nl-NL" dirty="0"/>
              <a:t> en 2</a:t>
            </a:r>
            <a:r>
              <a:rPr lang="nl-NL" baseline="30000" dirty="0"/>
              <a:t>e</a:t>
            </a:r>
            <a:r>
              <a:rPr lang="nl-NL" dirty="0"/>
              <a:t> kamer)</a:t>
            </a:r>
          </a:p>
          <a:p>
            <a:r>
              <a:rPr lang="nl-NL" dirty="0"/>
              <a:t>Interpellatie (1</a:t>
            </a:r>
            <a:r>
              <a:rPr lang="nl-NL" baseline="30000" dirty="0"/>
              <a:t>e</a:t>
            </a:r>
            <a:r>
              <a:rPr lang="nl-NL" dirty="0"/>
              <a:t> en 2</a:t>
            </a:r>
            <a:r>
              <a:rPr lang="nl-NL" baseline="30000" dirty="0"/>
              <a:t>e</a:t>
            </a:r>
            <a:r>
              <a:rPr lang="nl-NL" dirty="0"/>
              <a:t> kamer)</a:t>
            </a:r>
          </a:p>
          <a:p>
            <a:r>
              <a:rPr lang="nl-NL" dirty="0"/>
              <a:t>Enquête (1</a:t>
            </a:r>
            <a:r>
              <a:rPr lang="nl-NL" baseline="30000" dirty="0"/>
              <a:t>e</a:t>
            </a:r>
            <a:r>
              <a:rPr lang="nl-NL" dirty="0"/>
              <a:t> en 2</a:t>
            </a:r>
            <a:r>
              <a:rPr lang="nl-NL" baseline="30000" dirty="0"/>
              <a:t>e</a:t>
            </a:r>
            <a:r>
              <a:rPr lang="nl-NL" dirty="0"/>
              <a:t> kamer)</a:t>
            </a:r>
          </a:p>
          <a:p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319" y="3924295"/>
            <a:ext cx="4796148" cy="2705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363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nl-NL" altLang="nl-NL" sz="4000" dirty="0"/>
              <a:t>TRIAS POLITICA: VERDELING VAN DE MACHT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" y="2336872"/>
            <a:ext cx="12192000" cy="4521127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nl-NL" altLang="nl-NL" dirty="0"/>
              <a:t>NL wordt bestuurd volgens de ideeën van de Franse Verlichtingsfilosoof De </a:t>
            </a:r>
            <a:r>
              <a:rPr lang="nl-NL" altLang="nl-NL" dirty="0" err="1"/>
              <a:t>Montesquieu</a:t>
            </a:r>
            <a:r>
              <a:rPr lang="nl-NL" altLang="nl-NL" dirty="0"/>
              <a:t>: </a:t>
            </a:r>
            <a:r>
              <a:rPr lang="nl-NL" altLang="nl-NL" b="1" dirty="0"/>
              <a:t>de Trias Politica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dirty="0"/>
              <a:t>Verdeling van de macht in: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b="1" dirty="0"/>
              <a:t>Wetgevende macht </a:t>
            </a:r>
            <a:r>
              <a:rPr lang="nl-NL" altLang="nl-NL" dirty="0"/>
              <a:t>= parlement (1</a:t>
            </a:r>
            <a:r>
              <a:rPr lang="nl-NL" altLang="nl-NL" baseline="30000" dirty="0"/>
              <a:t>e</a:t>
            </a:r>
            <a:r>
              <a:rPr lang="nl-NL" altLang="nl-NL" dirty="0"/>
              <a:t> en 2</a:t>
            </a:r>
            <a:r>
              <a:rPr lang="nl-NL" altLang="nl-NL" baseline="30000" dirty="0"/>
              <a:t>e</a:t>
            </a:r>
            <a:r>
              <a:rPr lang="nl-NL" altLang="nl-NL" dirty="0"/>
              <a:t> kamer) en regering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b="1" dirty="0"/>
              <a:t>Uitvoerende macht </a:t>
            </a:r>
            <a:r>
              <a:rPr lang="nl-NL" altLang="nl-NL" dirty="0"/>
              <a:t>= regering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b="1" dirty="0"/>
              <a:t>Rechterlijke macht </a:t>
            </a:r>
            <a:r>
              <a:rPr lang="nl-NL" altLang="nl-NL" dirty="0"/>
              <a:t>= rechters</a:t>
            </a:r>
          </a:p>
          <a:p>
            <a:pPr eaLnBrk="1" hangingPunct="1">
              <a:lnSpc>
                <a:spcPct val="90000"/>
              </a:lnSpc>
            </a:pPr>
            <a:endParaRPr lang="nl-NL" altLang="nl-NL" dirty="0"/>
          </a:p>
          <a:p>
            <a:pPr eaLnBrk="1" hangingPunct="1">
              <a:lnSpc>
                <a:spcPct val="90000"/>
              </a:lnSpc>
            </a:pPr>
            <a:r>
              <a:rPr lang="nl-NL" altLang="nl-NL" b="1" dirty="0"/>
              <a:t>Doel = machtsmisbruik voorkomen door één persoon of groep</a:t>
            </a:r>
            <a:r>
              <a:rPr lang="nl-NL" altLang="nl-NL" dirty="0"/>
              <a:t>, wanneer 1 persoon of groep de macht heeft is er sprake van</a:t>
            </a:r>
            <a:r>
              <a:rPr lang="nl-NL" altLang="nl-NL" b="1" dirty="0"/>
              <a:t> een dictatuur </a:t>
            </a:r>
          </a:p>
        </p:txBody>
      </p:sp>
    </p:spTree>
    <p:extLst>
      <p:ext uri="{BB962C8B-B14F-4D97-AF65-F5344CB8AC3E}">
        <p14:creationId xmlns:p14="http://schemas.microsoft.com/office/powerpoint/2010/main" val="13353807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Politieke partijen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0" y="2336873"/>
            <a:ext cx="12191999" cy="3599316"/>
          </a:xfrm>
        </p:spPr>
        <p:txBody>
          <a:bodyPr>
            <a:normAutofit fontScale="92500"/>
          </a:bodyPr>
          <a:lstStyle/>
          <a:p>
            <a:r>
              <a:rPr lang="nl-NL" b="1" dirty="0"/>
              <a:t>Coalitiepartijen</a:t>
            </a:r>
            <a:r>
              <a:rPr lang="nl-NL" dirty="0"/>
              <a:t> werken samen in de regering en leveren ministers en staatssecretarissen</a:t>
            </a:r>
          </a:p>
          <a:p>
            <a:r>
              <a:rPr lang="nl-NL" b="1" dirty="0"/>
              <a:t>Oppositiepartijen</a:t>
            </a:r>
            <a:r>
              <a:rPr lang="nl-NL" dirty="0"/>
              <a:t> zitten niet in de regering</a:t>
            </a:r>
          </a:p>
          <a:p>
            <a:endParaRPr lang="nl-NL" dirty="0"/>
          </a:p>
          <a:p>
            <a:r>
              <a:rPr lang="nl-NL" dirty="0"/>
              <a:t>De regering heeft een meerderheid nodig in de Tweede  en Eerste Kamer, omdat daar gestemd wordt over de wetsvoorstellen, die door de regering zijn gemaakt.</a:t>
            </a:r>
          </a:p>
          <a:p>
            <a:r>
              <a:rPr lang="nl-NL" b="1" dirty="0"/>
              <a:t>Daarom hebben de coalitiepartijen in de regering bijna altijd een meerderheid in de Tweede Kamer en graag ook in de Eerste Kamer</a:t>
            </a:r>
          </a:p>
          <a:p>
            <a:endParaRPr lang="nl-NL" dirty="0"/>
          </a:p>
          <a:p>
            <a:r>
              <a:rPr lang="nl-NL" dirty="0"/>
              <a:t>De regering regeert het land via wetten.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49517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4BF704-1E6E-4607-AE66-4F059178C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61" cy="1250501"/>
          </a:xfrm>
        </p:spPr>
        <p:txBody>
          <a:bodyPr/>
          <a:lstStyle/>
          <a:p>
            <a:pPr algn="ctr"/>
            <a:r>
              <a:rPr lang="nl-NL" dirty="0"/>
              <a:t>Van wetsvoorstel tot wet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AA75B6A-3985-4668-8453-F4128CB48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05456"/>
            <a:ext cx="12191999" cy="3599316"/>
          </a:xfrm>
        </p:spPr>
        <p:txBody>
          <a:bodyPr>
            <a:normAutofit fontScale="92500"/>
          </a:bodyPr>
          <a:lstStyle/>
          <a:p>
            <a:r>
              <a:rPr lang="nl-NL" dirty="0"/>
              <a:t>De minister dient namens de regering een </a:t>
            </a:r>
            <a:r>
              <a:rPr lang="nl-NL" b="1" dirty="0"/>
              <a:t>wetsvoorstel</a:t>
            </a:r>
            <a:r>
              <a:rPr lang="nl-NL" dirty="0"/>
              <a:t> in</a:t>
            </a:r>
          </a:p>
          <a:p>
            <a:r>
              <a:rPr lang="nl-NL" dirty="0"/>
              <a:t>De </a:t>
            </a:r>
            <a:r>
              <a:rPr lang="nl-NL" b="1" dirty="0"/>
              <a:t>Tweede Kamer </a:t>
            </a:r>
            <a:r>
              <a:rPr lang="nl-NL" dirty="0"/>
              <a:t>kan </a:t>
            </a:r>
            <a:r>
              <a:rPr lang="nl-NL" b="1" dirty="0"/>
              <a:t>wijzigingen aanbrengen </a:t>
            </a:r>
            <a:r>
              <a:rPr lang="nl-NL" dirty="0"/>
              <a:t>en </a:t>
            </a:r>
            <a:r>
              <a:rPr lang="nl-NL" b="1" dirty="0"/>
              <a:t>stemt </a:t>
            </a:r>
            <a:r>
              <a:rPr lang="nl-NL" dirty="0"/>
              <a:t>vervolgens over het voorstel</a:t>
            </a:r>
          </a:p>
          <a:p>
            <a:r>
              <a:rPr lang="nl-NL" dirty="0"/>
              <a:t>Als de Tweede Kamer het voorstel aanneemt, </a:t>
            </a:r>
            <a:r>
              <a:rPr lang="nl-NL" b="1" dirty="0"/>
              <a:t>stemt de Eerste Kamer </a:t>
            </a:r>
            <a:r>
              <a:rPr lang="nl-NL" dirty="0"/>
              <a:t>over het voorstel</a:t>
            </a:r>
          </a:p>
          <a:p>
            <a:r>
              <a:rPr lang="nl-NL" b="1" dirty="0"/>
              <a:t>De koning ondertekent het voorstel</a:t>
            </a:r>
          </a:p>
          <a:p>
            <a:r>
              <a:rPr lang="nl-NL" b="1" dirty="0"/>
              <a:t>De wet gaat in</a:t>
            </a:r>
            <a:r>
              <a:rPr lang="nl-NL" dirty="0"/>
              <a:t>, als de wet wordt </a:t>
            </a:r>
            <a:r>
              <a:rPr lang="nl-NL" b="1" dirty="0"/>
              <a:t>gepubliceerd in de Staatscourant</a:t>
            </a:r>
          </a:p>
          <a:p>
            <a:endParaRPr lang="nl-NL" dirty="0"/>
          </a:p>
          <a:p>
            <a:r>
              <a:rPr lang="nl-NL" dirty="0"/>
              <a:t>Een </a:t>
            </a:r>
            <a:r>
              <a:rPr lang="nl-NL" b="1" dirty="0"/>
              <a:t>lid van de Tweede Kamer </a:t>
            </a:r>
            <a:r>
              <a:rPr lang="nl-NL" dirty="0"/>
              <a:t>kan ook </a:t>
            </a:r>
            <a:r>
              <a:rPr lang="nl-NL" b="1" dirty="0"/>
              <a:t>gebruik maken van het Recht van Initiatief </a:t>
            </a:r>
            <a:r>
              <a:rPr lang="nl-NL" dirty="0"/>
              <a:t>en zelf een wetsvoorstel indienen.</a:t>
            </a:r>
          </a:p>
        </p:txBody>
      </p:sp>
    </p:spTree>
    <p:extLst>
      <p:ext uri="{BB962C8B-B14F-4D97-AF65-F5344CB8AC3E}">
        <p14:creationId xmlns:p14="http://schemas.microsoft.com/office/powerpoint/2010/main" val="3256953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A54A37-2C65-41B6-9CD0-6ED3D8325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62395"/>
            <a:ext cx="12192000" cy="1393625"/>
          </a:xfrm>
        </p:spPr>
        <p:txBody>
          <a:bodyPr/>
          <a:lstStyle/>
          <a:p>
            <a:pPr algn="ctr"/>
            <a:r>
              <a:rPr lang="nl-NL" dirty="0"/>
              <a:t>De staatshoofden van het </a:t>
            </a:r>
            <a:br>
              <a:rPr lang="nl-NL" dirty="0"/>
            </a:br>
            <a:r>
              <a:rPr lang="nl-NL" dirty="0"/>
              <a:t>Koninkrijk der Nederlanden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7A306FC-9ED4-437E-8D6C-C2BB3D445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662" y="2336873"/>
            <a:ext cx="9613861" cy="4254758"/>
          </a:xfrm>
        </p:spPr>
        <p:txBody>
          <a:bodyPr/>
          <a:lstStyle/>
          <a:p>
            <a:r>
              <a:rPr lang="nl-NL" dirty="0"/>
              <a:t>Koning Willem I			1813-1840</a:t>
            </a:r>
          </a:p>
          <a:p>
            <a:r>
              <a:rPr lang="nl-NL" dirty="0"/>
              <a:t>Koning Willem II			1840-1849</a:t>
            </a:r>
          </a:p>
          <a:p>
            <a:r>
              <a:rPr lang="nl-NL" dirty="0"/>
              <a:t>Koning Willem III			1849-1890</a:t>
            </a:r>
          </a:p>
          <a:p>
            <a:r>
              <a:rPr lang="nl-NL" dirty="0"/>
              <a:t>Regentes Emma			1890-1898</a:t>
            </a:r>
          </a:p>
          <a:p>
            <a:r>
              <a:rPr lang="nl-NL" dirty="0"/>
              <a:t>Koningin Wilhelmina		1898-1948</a:t>
            </a:r>
          </a:p>
          <a:p>
            <a:r>
              <a:rPr lang="nl-NL" dirty="0"/>
              <a:t>Koningin Juliana			1948-1980</a:t>
            </a:r>
          </a:p>
          <a:p>
            <a:r>
              <a:rPr lang="nl-NL" dirty="0"/>
              <a:t>Koningin Beatrix			1980-2013</a:t>
            </a:r>
          </a:p>
          <a:p>
            <a:r>
              <a:rPr lang="nl-NL" dirty="0"/>
              <a:t>Koning Willem Alexander		2013-heden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5566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MONARCHIE EN REPUBLIEK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nl-NL" dirty="0"/>
              <a:t>REPUBLIEK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/>
              <a:t>Staatshoofd = president</a:t>
            </a:r>
          </a:p>
          <a:p>
            <a:r>
              <a:rPr lang="nl-NL" dirty="0"/>
              <a:t>Niet-erfelijk staatshoofd</a:t>
            </a:r>
          </a:p>
          <a:p>
            <a:r>
              <a:rPr lang="nl-NL" dirty="0"/>
              <a:t>Staatshoofd vaak gekozen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nl-NL" dirty="0"/>
              <a:t>MONARCHIE</a:t>
            </a:r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nl-NL" dirty="0"/>
              <a:t>Staatshoofd = koning(in)</a:t>
            </a:r>
          </a:p>
          <a:p>
            <a:r>
              <a:rPr lang="nl-NL" dirty="0"/>
              <a:t>Erfelijk staatshoofd</a:t>
            </a:r>
          </a:p>
          <a:p>
            <a:r>
              <a:rPr lang="nl-NL" dirty="0"/>
              <a:t>Staatshoofd niet gekozen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38424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1CA096-30EF-38BD-BD4F-858E4EA78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DEMOCRATIE EN DICTATUUR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60FB8E7-9CE2-31FC-6A70-A4D569F3A0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nl-NL" dirty="0"/>
              <a:t>DEMOCRATIE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9CDF0F6-F4C4-9A1D-A621-019A70EADE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676" y="3030008"/>
            <a:ext cx="5312002" cy="3827992"/>
          </a:xfrm>
        </p:spPr>
        <p:txBody>
          <a:bodyPr/>
          <a:lstStyle/>
          <a:p>
            <a:r>
              <a:rPr lang="nl-NL" dirty="0"/>
              <a:t>Door volk gekozen politiek leider</a:t>
            </a:r>
          </a:p>
          <a:p>
            <a:r>
              <a:rPr lang="nl-NL" dirty="0"/>
              <a:t>Regering moet verantwoording afleggen aan </a:t>
            </a:r>
            <a:r>
              <a:rPr lang="nl-NL" dirty="0" err="1"/>
              <a:t>volkvertegenwoordiging</a:t>
            </a:r>
            <a:r>
              <a:rPr lang="nl-NL" dirty="0"/>
              <a:t> (S-G)</a:t>
            </a:r>
          </a:p>
          <a:p>
            <a:r>
              <a:rPr lang="nl-NL" dirty="0"/>
              <a:t>Volk kan stemmen op verschillende politieke partijen</a:t>
            </a:r>
          </a:p>
          <a:p>
            <a:r>
              <a:rPr lang="nl-NL" dirty="0"/>
              <a:t>Rechters zijn onafhankelijk van de regering en voeren de grondwet uit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851C767-AB76-0BE4-C823-70958BEE73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nl-NL" dirty="0"/>
              <a:t>DICTATUUR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2DA24A4-C4A1-DAFE-3B11-0ABC942C3F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6455002" cy="3761317"/>
          </a:xfrm>
        </p:spPr>
        <p:txBody>
          <a:bodyPr/>
          <a:lstStyle/>
          <a:p>
            <a:r>
              <a:rPr lang="nl-NL" dirty="0"/>
              <a:t>Leider is meestal niet gekozen, maar is illegaal aan de macht gekomen</a:t>
            </a:r>
          </a:p>
          <a:p>
            <a:r>
              <a:rPr lang="nl-NL" dirty="0"/>
              <a:t>Regering hoeft geen verantwoording af te leggen aan een volksvertegenwoordiging</a:t>
            </a:r>
          </a:p>
          <a:p>
            <a:r>
              <a:rPr lang="nl-NL" dirty="0"/>
              <a:t>Volk kan niet stemmen op verschillende politieke partijen</a:t>
            </a:r>
          </a:p>
          <a:p>
            <a:r>
              <a:rPr lang="nl-NL" dirty="0"/>
              <a:t>Rechters staan in dienst van de regering en niet in dienst van een </a:t>
            </a:r>
            <a:r>
              <a:rPr lang="nl-NL" dirty="0" err="1"/>
              <a:t>democratiche</a:t>
            </a:r>
            <a:r>
              <a:rPr lang="nl-NL" dirty="0"/>
              <a:t> grondwet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75942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0321" y="114148"/>
            <a:ext cx="9613861" cy="1277772"/>
          </a:xfrm>
        </p:spPr>
        <p:txBody>
          <a:bodyPr/>
          <a:lstStyle/>
          <a:p>
            <a:pPr algn="ctr" eaLnBrk="1" hangingPunct="1"/>
            <a:r>
              <a:rPr lang="nl-NL" altLang="nl-NL" dirty="0"/>
              <a:t>PARLEMENTAIRE DEMOCRATIE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" y="2105025"/>
            <a:ext cx="10294182" cy="4638828"/>
          </a:xfrm>
        </p:spPr>
        <p:txBody>
          <a:bodyPr>
            <a:normAutofit/>
          </a:bodyPr>
          <a:lstStyle/>
          <a:p>
            <a:pPr lvl="1"/>
            <a:r>
              <a:rPr lang="nl-NL" altLang="nl-NL" sz="2800" dirty="0">
                <a:sym typeface="Wingdings" pitchFamily="2" charset="2"/>
              </a:rPr>
              <a:t>Parlement heeft hoogste macht</a:t>
            </a:r>
          </a:p>
          <a:p>
            <a:pPr lvl="1"/>
            <a:r>
              <a:rPr lang="nl-NL" altLang="nl-NL" sz="2800" b="1" dirty="0">
                <a:sym typeface="Wingdings" pitchFamily="2" charset="2"/>
              </a:rPr>
              <a:t>Parlement is volksvertegenwoordiging</a:t>
            </a:r>
          </a:p>
          <a:p>
            <a:pPr lvl="1"/>
            <a:r>
              <a:rPr lang="nl-NL" altLang="nl-NL" sz="2800" dirty="0">
                <a:sym typeface="Wingdings" pitchFamily="2" charset="2"/>
              </a:rPr>
              <a:t>Volk kiest 1</a:t>
            </a:r>
            <a:r>
              <a:rPr lang="nl-NL" altLang="nl-NL" sz="2800" baseline="30000" dirty="0">
                <a:sym typeface="Wingdings" pitchFamily="2" charset="2"/>
              </a:rPr>
              <a:t>e</a:t>
            </a:r>
            <a:r>
              <a:rPr lang="nl-NL" altLang="nl-NL" sz="2800" dirty="0">
                <a:sym typeface="Wingdings" pitchFamily="2" charset="2"/>
              </a:rPr>
              <a:t> en 2</a:t>
            </a:r>
            <a:r>
              <a:rPr lang="nl-NL" altLang="nl-NL" sz="2800" baseline="30000" dirty="0">
                <a:sym typeface="Wingdings" pitchFamily="2" charset="2"/>
              </a:rPr>
              <a:t>e</a:t>
            </a:r>
            <a:r>
              <a:rPr lang="nl-NL" altLang="nl-NL" sz="2800" dirty="0">
                <a:sym typeface="Wingdings" pitchFamily="2" charset="2"/>
              </a:rPr>
              <a:t> kamer</a:t>
            </a:r>
          </a:p>
          <a:p>
            <a:pPr lvl="1"/>
            <a:r>
              <a:rPr lang="nl-NL" altLang="nl-NL" sz="2800" b="1" dirty="0">
                <a:sym typeface="Wingdings" pitchFamily="2" charset="2"/>
              </a:rPr>
              <a:t>Democratie is als het volk de</a:t>
            </a:r>
          </a:p>
          <a:p>
            <a:pPr marL="457200" lvl="1" indent="0">
              <a:buNone/>
            </a:pPr>
            <a:r>
              <a:rPr lang="nl-NL" altLang="nl-NL" sz="2800" b="1" dirty="0">
                <a:sym typeface="Wingdings" pitchFamily="2" charset="2"/>
              </a:rPr>
              <a:t>   macht heeft</a:t>
            </a:r>
          </a:p>
          <a:p>
            <a:pPr lvl="1"/>
            <a:r>
              <a:rPr lang="nl-NL" altLang="nl-NL" sz="2800" dirty="0">
                <a:sym typeface="Wingdings" pitchFamily="2" charset="2"/>
              </a:rPr>
              <a:t>Volk heeft de macht via het parlement</a:t>
            </a:r>
          </a:p>
          <a:p>
            <a:pPr marL="457200" lvl="1" indent="0">
              <a:buNone/>
            </a:pPr>
            <a:endParaRPr lang="nl-NL" altLang="nl-NL" sz="2800" dirty="0">
              <a:sym typeface="Wingdings" pitchFamily="2" charset="2"/>
            </a:endParaRPr>
          </a:p>
          <a:p>
            <a:r>
              <a:rPr lang="nl-NL" altLang="nl-NL" sz="2800" dirty="0">
                <a:sym typeface="Wingdings" pitchFamily="2" charset="2"/>
              </a:rPr>
              <a:t>Regering kan volk ook om raad vragen door </a:t>
            </a:r>
            <a:r>
              <a:rPr lang="nl-NL" altLang="nl-NL" sz="2800" dirty="0" err="1">
                <a:sym typeface="Wingdings" pitchFamily="2" charset="2"/>
              </a:rPr>
              <a:t>middelvan</a:t>
            </a:r>
            <a:r>
              <a:rPr lang="nl-NL" altLang="nl-NL" sz="2800" dirty="0">
                <a:sym typeface="Wingdings" pitchFamily="2" charset="2"/>
              </a:rPr>
              <a:t> een raadgevend referendum = volksraadpleging</a:t>
            </a:r>
          </a:p>
          <a:p>
            <a:r>
              <a:rPr lang="nl-NL" altLang="nl-NL" sz="2800" dirty="0">
                <a:sym typeface="Wingdings" pitchFamily="2" charset="2"/>
              </a:rPr>
              <a:t>Regering hoeft uitslag van referendum niet uit te voeren</a:t>
            </a: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8729" y="1826344"/>
            <a:ext cx="3649346" cy="1999132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8839200" y="3825476"/>
            <a:ext cx="2164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De Tweede kamer</a:t>
            </a:r>
          </a:p>
        </p:txBody>
      </p:sp>
    </p:spTree>
    <p:extLst>
      <p:ext uri="{BB962C8B-B14F-4D97-AF65-F5344CB8AC3E}">
        <p14:creationId xmlns:p14="http://schemas.microsoft.com/office/powerpoint/2010/main" val="431781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0C7921-E2AA-4B35-6AEB-5BA30D775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CONSTITUTIONELE MONARCHIE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035C638-0544-91F8-7FA4-D13C14B2C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nl-NL" altLang="nl-NL" sz="2400" dirty="0">
                <a:sym typeface="Wingdings" pitchFamily="2" charset="2"/>
              </a:rPr>
              <a:t>Monarchie met een </a:t>
            </a:r>
            <a:r>
              <a:rPr lang="nl-NL" altLang="nl-NL" sz="2400" b="1" dirty="0">
                <a:sym typeface="Wingdings" pitchFamily="2" charset="2"/>
              </a:rPr>
              <a:t>constitutie</a:t>
            </a:r>
          </a:p>
          <a:p>
            <a:pPr lvl="1"/>
            <a:endParaRPr lang="nl-NL" altLang="nl-NL" sz="2400" dirty="0">
              <a:sym typeface="Wingdings" pitchFamily="2" charset="2"/>
            </a:endParaRPr>
          </a:p>
          <a:p>
            <a:pPr lvl="1"/>
            <a:r>
              <a:rPr lang="nl-NL" altLang="nl-NL" sz="2400" dirty="0">
                <a:sym typeface="Wingdings" pitchFamily="2" charset="2"/>
              </a:rPr>
              <a:t>Constitutie = grondwet</a:t>
            </a:r>
          </a:p>
          <a:p>
            <a:pPr lvl="1"/>
            <a:endParaRPr lang="nl-NL" altLang="nl-NL" sz="2400" dirty="0">
              <a:sym typeface="Wingdings" pitchFamily="2" charset="2"/>
            </a:endParaRPr>
          </a:p>
          <a:p>
            <a:pPr lvl="1"/>
            <a:r>
              <a:rPr lang="nl-NL" altLang="nl-NL" sz="2400" dirty="0">
                <a:sym typeface="Wingdings" pitchFamily="2" charset="2"/>
              </a:rPr>
              <a:t>Koning is staatshoofd = monarch</a:t>
            </a:r>
          </a:p>
          <a:p>
            <a:pPr lvl="1"/>
            <a:endParaRPr lang="nl-NL" altLang="nl-NL" sz="2400" dirty="0">
              <a:sym typeface="Wingdings" pitchFamily="2" charset="2"/>
            </a:endParaRPr>
          </a:p>
          <a:p>
            <a:pPr lvl="1"/>
            <a:r>
              <a:rPr lang="nl-NL" altLang="nl-NL" sz="2400" b="1" dirty="0">
                <a:sym typeface="Wingdings" pitchFamily="2" charset="2"/>
              </a:rPr>
              <a:t>Koning moet zich houden aan grondwet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A1AD1DE8-DFFD-8C6A-30F7-E59B16C3B6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6611" y="3295650"/>
            <a:ext cx="4781604" cy="3448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578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nl-NL" altLang="nl-NL" dirty="0"/>
              <a:t>NEDERLAND RECHTSSTAAT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" y="2336873"/>
            <a:ext cx="10294182" cy="4413784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nl-NL" altLang="nl-NL" b="1" dirty="0"/>
              <a:t>Rechtsstaat</a:t>
            </a:r>
            <a:r>
              <a:rPr lang="nl-NL" altLang="nl-NL" dirty="0"/>
              <a:t> = </a:t>
            </a:r>
          </a:p>
          <a:p>
            <a:pPr eaLnBrk="1" hangingPunct="1"/>
            <a:r>
              <a:rPr lang="nl-NL" altLang="nl-NL" b="1" dirty="0"/>
              <a:t>Iedereen is gelijk voor de wet en </a:t>
            </a:r>
          </a:p>
          <a:p>
            <a:pPr eaLnBrk="1" hangingPunct="1"/>
            <a:r>
              <a:rPr lang="nl-NL" altLang="nl-NL" b="1" dirty="0"/>
              <a:t>De wet geldt voor iedereen</a:t>
            </a:r>
          </a:p>
          <a:p>
            <a:pPr eaLnBrk="1" hangingPunct="1"/>
            <a:endParaRPr lang="nl-NL" altLang="nl-NL" dirty="0">
              <a:solidFill>
                <a:schemeClr val="bg1"/>
              </a:solidFill>
            </a:endParaRPr>
          </a:p>
          <a:p>
            <a:pPr eaLnBrk="1" hangingPunct="1"/>
            <a:r>
              <a:rPr lang="nl-NL" altLang="nl-NL" dirty="0"/>
              <a:t>Rechters en bestuurders moeten zich aan de 			           wet houden</a:t>
            </a:r>
          </a:p>
          <a:p>
            <a:pPr eaLnBrk="1" hangingPunct="1"/>
            <a:r>
              <a:rPr lang="nl-NL" altLang="nl-NL" dirty="0"/>
              <a:t>Burger wordt geacht de wet te kennen</a:t>
            </a:r>
          </a:p>
          <a:p>
            <a:pPr eaLnBrk="1" hangingPunct="1"/>
            <a:r>
              <a:rPr lang="nl-NL" altLang="nl-NL" dirty="0"/>
              <a:t>Rechters beoordelen of de wet wordt overtreden of niet</a:t>
            </a:r>
          </a:p>
          <a:p>
            <a:pPr eaLnBrk="1" hangingPunct="1"/>
            <a:r>
              <a:rPr lang="nl-NL" altLang="nl-NL" b="1" dirty="0"/>
              <a:t>In een rechtsstaat zijn rechters zijn onafhankelijk van regering en parlement = onafhankelijke rechtspraak</a:t>
            </a:r>
          </a:p>
          <a:p>
            <a:pPr eaLnBrk="1" hangingPunct="1"/>
            <a:r>
              <a:rPr lang="nl-NL" altLang="nl-NL" b="1" dirty="0"/>
              <a:t>Rechterlijke macht is gescheiden van wetgevende en uitvoerende macht</a:t>
            </a:r>
          </a:p>
          <a:p>
            <a:pPr eaLnBrk="1" hangingPunct="1"/>
            <a:endParaRPr lang="nl-NL" altLang="nl-NL" dirty="0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8297" y="1664983"/>
            <a:ext cx="4208312" cy="2377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911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774826" y="274638"/>
            <a:ext cx="8435975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nl-NL" altLang="nl-NL" dirty="0"/>
              <a:t>GRONDRECHTEN IN DE GRONDWET</a:t>
            </a:r>
          </a:p>
        </p:txBody>
      </p:sp>
      <p:sp>
        <p:nvSpPr>
          <p:cNvPr id="21507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680320" y="2028826"/>
            <a:ext cx="4698358" cy="4829174"/>
          </a:xfrm>
        </p:spPr>
        <p:txBody>
          <a:bodyPr>
            <a:normAutofit fontScale="550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nl-NL" altLang="nl-NL" sz="4400" b="1" dirty="0"/>
              <a:t>Klassieke grondrechten</a:t>
            </a:r>
          </a:p>
          <a:p>
            <a:pPr eaLnBrk="1" hangingPunct="1">
              <a:lnSpc>
                <a:spcPct val="90000"/>
              </a:lnSpc>
            </a:pPr>
            <a:endParaRPr lang="nl-NL" altLang="nl-NL" sz="3800" b="1" dirty="0"/>
          </a:p>
          <a:p>
            <a:pPr eaLnBrk="1" hangingPunct="1">
              <a:lnSpc>
                <a:spcPct val="90000"/>
              </a:lnSpc>
            </a:pPr>
            <a:r>
              <a:rPr lang="nl-NL" altLang="nl-NL" sz="3600" b="1" dirty="0"/>
              <a:t>Doel</a:t>
            </a:r>
            <a:r>
              <a:rPr lang="nl-NL" altLang="nl-NL" sz="3600" dirty="0"/>
              <a:t> van Vrijheidsrechten en bescherming </a:t>
            </a:r>
            <a:r>
              <a:rPr lang="nl-NL" altLang="nl-NL" sz="3600" b="1" dirty="0"/>
              <a:t>tegen</a:t>
            </a:r>
            <a:r>
              <a:rPr lang="nl-NL" altLang="nl-NL" sz="3600" dirty="0"/>
              <a:t> overheid, </a:t>
            </a:r>
            <a:r>
              <a:rPr lang="nl-NL" altLang="nl-NL" sz="3600" b="1" dirty="0"/>
              <a:t>1848</a:t>
            </a:r>
          </a:p>
          <a:p>
            <a:pPr eaLnBrk="1" hangingPunct="1">
              <a:lnSpc>
                <a:spcPct val="90000"/>
              </a:lnSpc>
            </a:pPr>
            <a:endParaRPr lang="nl-NL" altLang="nl-NL" sz="3600" b="1" dirty="0"/>
          </a:p>
          <a:p>
            <a:pPr eaLnBrk="1" hangingPunct="1">
              <a:lnSpc>
                <a:spcPct val="90000"/>
              </a:lnSpc>
            </a:pPr>
            <a:r>
              <a:rPr lang="nl-NL" altLang="nl-NL" sz="3600" b="1" dirty="0"/>
              <a:t>Recht op: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3600" dirty="0"/>
              <a:t>Gelijke behandeling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3600" dirty="0"/>
              <a:t>Godsdienstvrijheid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3600" dirty="0"/>
              <a:t>Onderwijsvrijheid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3600" dirty="0"/>
              <a:t>Kiesrecht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3600" dirty="0"/>
              <a:t>Meningsuiting 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3600" dirty="0"/>
              <a:t>Vereniging en vergadering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3600" dirty="0"/>
              <a:t>Drukpers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3600" dirty="0"/>
              <a:t>Demonstratie</a:t>
            </a:r>
          </a:p>
          <a:p>
            <a:pPr eaLnBrk="1" hangingPunct="1">
              <a:lnSpc>
                <a:spcPct val="90000"/>
              </a:lnSpc>
            </a:pPr>
            <a:endParaRPr lang="nl-NL" altLang="nl-NL" sz="2400" dirty="0"/>
          </a:p>
        </p:txBody>
      </p:sp>
      <p:sp>
        <p:nvSpPr>
          <p:cNvPr id="21508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5594123" y="2028826"/>
            <a:ext cx="4700058" cy="4829174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nl-NL" altLang="nl-NL" b="1" dirty="0"/>
              <a:t>Sociale grondrechten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000" dirty="0"/>
              <a:t>= </a:t>
            </a:r>
            <a:r>
              <a:rPr lang="nl-NL" altLang="nl-NL" sz="2000" b="1" dirty="0"/>
              <a:t>Doel </a:t>
            </a:r>
            <a:r>
              <a:rPr lang="nl-NL" altLang="nl-NL" sz="2000" dirty="0"/>
              <a:t>van Zorgrechten en bescherming </a:t>
            </a:r>
            <a:r>
              <a:rPr lang="nl-NL" altLang="nl-NL" sz="2000" b="1" dirty="0"/>
              <a:t>door</a:t>
            </a:r>
            <a:r>
              <a:rPr lang="nl-NL" altLang="nl-NL" sz="2000" dirty="0"/>
              <a:t> de overheid, </a:t>
            </a:r>
            <a:r>
              <a:rPr lang="nl-NL" altLang="nl-NL" sz="2000" b="1" dirty="0"/>
              <a:t>1983</a:t>
            </a:r>
          </a:p>
          <a:p>
            <a:pPr eaLnBrk="1" hangingPunct="1">
              <a:lnSpc>
                <a:spcPct val="90000"/>
              </a:lnSpc>
            </a:pPr>
            <a:endParaRPr lang="nl-NL" altLang="nl-NL" sz="1800" b="1" dirty="0"/>
          </a:p>
          <a:p>
            <a:pPr eaLnBrk="1" hangingPunct="1">
              <a:lnSpc>
                <a:spcPct val="90000"/>
              </a:lnSpc>
            </a:pPr>
            <a:r>
              <a:rPr lang="nl-NL" altLang="nl-NL" sz="2000" b="1" dirty="0"/>
              <a:t>Recht op: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000" dirty="0"/>
              <a:t>Werk 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000" dirty="0"/>
              <a:t>bestaanszekerheid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000" dirty="0"/>
              <a:t>Goed milieu 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000" dirty="0"/>
              <a:t>huisvesting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000" dirty="0"/>
              <a:t>Medische zorg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000" dirty="0"/>
              <a:t>Onderwijs voor 10 jaar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000" dirty="0"/>
              <a:t>Rechtsbijstand </a:t>
            </a: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27586">
            <a:off x="10201857" y="455696"/>
            <a:ext cx="1764651" cy="5480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624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38B2F7-1CF5-C11D-FD9A-49144C0FA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ARTIKEL 1 VAN DE GRONDWET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7929289-F83B-93FE-7BE6-062A4A531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36872"/>
            <a:ext cx="12191999" cy="4521127"/>
          </a:xfrm>
        </p:spPr>
        <p:txBody>
          <a:bodyPr/>
          <a:lstStyle/>
          <a:p>
            <a:r>
              <a:rPr lang="nl-NL" dirty="0"/>
              <a:t>Artikel 1 luidt als volgt:</a:t>
            </a:r>
          </a:p>
          <a:p>
            <a:endParaRPr lang="nl-NL" dirty="0"/>
          </a:p>
          <a:p>
            <a:r>
              <a:rPr lang="nl-NL" dirty="0"/>
              <a:t>Allen die zich in Nederland bevinden, worden in gelijke gevallen gelijk behandeld. Discriminatie wegens godsdienst, levensovertuiging, politieke gezindheid, ras, geslacht of op welke grond dan ook, is niet toegestaan.</a:t>
            </a:r>
          </a:p>
          <a:p>
            <a:endParaRPr lang="nl-NL" dirty="0"/>
          </a:p>
          <a:p>
            <a:r>
              <a:rPr lang="nl-NL" dirty="0"/>
              <a:t>Dit artikel levert soms spanning op met artikel 7, de vrijheid van meningsuiting</a:t>
            </a:r>
          </a:p>
          <a:p>
            <a:r>
              <a:rPr lang="nl-NL" dirty="0"/>
              <a:t>De rechter kan dan uitspraak doen over welk artikel in een bepaalde zaak voorrang krijgt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7025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nl-NL" altLang="nl-NL" dirty="0"/>
              <a:t>REGERING EN KABINET</a:t>
            </a:r>
            <a:br>
              <a:rPr lang="nl-NL" altLang="nl-NL" dirty="0"/>
            </a:br>
            <a:r>
              <a:rPr lang="nl-NL" altLang="nl-NL" dirty="0"/>
              <a:t>UITVOERENDE MACHT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0" y="2336872"/>
            <a:ext cx="6392849" cy="4521127"/>
          </a:xfrm>
        </p:spPr>
        <p:txBody>
          <a:bodyPr>
            <a:noAutofit/>
          </a:bodyPr>
          <a:lstStyle/>
          <a:p>
            <a:pPr eaLnBrk="1" hangingPunct="1"/>
            <a:r>
              <a:rPr lang="nl-NL" altLang="nl-NL" b="1" dirty="0"/>
              <a:t>Regering = koning + ministers</a:t>
            </a:r>
          </a:p>
          <a:p>
            <a:pPr eaLnBrk="1" hangingPunct="1"/>
            <a:r>
              <a:rPr lang="nl-NL" altLang="nl-NL" dirty="0"/>
              <a:t>Regeringsleider is minister-president</a:t>
            </a:r>
          </a:p>
          <a:p>
            <a:pPr eaLnBrk="1" hangingPunct="1"/>
            <a:r>
              <a:rPr lang="nl-NL" altLang="nl-NL" dirty="0"/>
              <a:t>De regering heeft uitvoerende en                                                                gedeelde wetgevende macht</a:t>
            </a:r>
          </a:p>
          <a:p>
            <a:pPr eaLnBrk="1" hangingPunct="1"/>
            <a:endParaRPr lang="nl-NL" altLang="nl-NL" dirty="0"/>
          </a:p>
          <a:p>
            <a:pPr eaLnBrk="1" hangingPunct="1"/>
            <a:endParaRPr lang="nl-NL" altLang="nl-NL" dirty="0">
              <a:solidFill>
                <a:schemeClr val="bg1"/>
              </a:solidFill>
            </a:endParaRPr>
          </a:p>
          <a:p>
            <a:pPr eaLnBrk="1" hangingPunct="1"/>
            <a:endParaRPr lang="nl-NL" altLang="nl-NL" dirty="0">
              <a:solidFill>
                <a:schemeClr val="bg1"/>
              </a:solidFill>
            </a:endParaRPr>
          </a:p>
          <a:p>
            <a:pPr eaLnBrk="1" hangingPunct="1"/>
            <a:endParaRPr lang="nl-NL" altLang="nl-NL" dirty="0">
              <a:solidFill>
                <a:schemeClr val="bg1"/>
              </a:solidFill>
            </a:endParaRPr>
          </a:p>
          <a:p>
            <a:pPr eaLnBrk="1" hangingPunct="1"/>
            <a:r>
              <a:rPr lang="nl-NL" altLang="nl-NL" b="1" dirty="0"/>
              <a:t>Kabinet = ministers + staatssecretarissen</a:t>
            </a:r>
          </a:p>
          <a:p>
            <a:pPr eaLnBrk="1" hangingPunct="1"/>
            <a:r>
              <a:rPr lang="nl-NL" altLang="nl-NL" dirty="0"/>
              <a:t>Staatssecretaris is een soort onderminister</a:t>
            </a: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9825" y="2184575"/>
            <a:ext cx="5632175" cy="3131153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7274860" y="5567082"/>
            <a:ext cx="40789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De </a:t>
            </a:r>
            <a:r>
              <a:rPr kumimoji="0" lang="nl-NL" sz="16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nieuwe regering wordt gepresenteerd</a:t>
            </a:r>
          </a:p>
        </p:txBody>
      </p:sp>
    </p:spTree>
    <p:extLst>
      <p:ext uri="{BB962C8B-B14F-4D97-AF65-F5344CB8AC3E}">
        <p14:creationId xmlns:p14="http://schemas.microsoft.com/office/powerpoint/2010/main" val="204401062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jn">
  <a:themeElements>
    <a:clrScheme name="Berlij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j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j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880</Words>
  <Application>Microsoft Office PowerPoint</Application>
  <PresentationFormat>Breedbeeld</PresentationFormat>
  <Paragraphs>165</Paragraphs>
  <Slides>16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20" baseType="lpstr">
      <vt:lpstr>Arial</vt:lpstr>
      <vt:lpstr>Calibri</vt:lpstr>
      <vt:lpstr>Trebuchet MS</vt:lpstr>
      <vt:lpstr>Berlijn</vt:lpstr>
      <vt:lpstr>1.1 HET BESTUUR VAN NEDERLAND IN DE 21STE EEUW</vt:lpstr>
      <vt:lpstr>MONARCHIE EN REPUBLIEK</vt:lpstr>
      <vt:lpstr>DEMOCRATIE EN DICTATUUR</vt:lpstr>
      <vt:lpstr>PARLEMENTAIRE DEMOCRATIE</vt:lpstr>
      <vt:lpstr>CONSTITUTIONELE MONARCHIE</vt:lpstr>
      <vt:lpstr>NEDERLAND RECHTSSTAAT</vt:lpstr>
      <vt:lpstr>GRONDRECHTEN IN DE GRONDWET</vt:lpstr>
      <vt:lpstr>ARTIKEL 1 VAN DE GRONDWET</vt:lpstr>
      <vt:lpstr>REGERING EN KABINET UITVOERENDE MACHT</vt:lpstr>
      <vt:lpstr>            PARLEMENT = WETGEVENDE MACHT</vt:lpstr>
      <vt:lpstr>RECHTEN VAN HET PARLEMENT</vt:lpstr>
      <vt:lpstr>Wetgevende en controlerende rechten</vt:lpstr>
      <vt:lpstr>TRIAS POLITICA: VERDELING VAN DE MACHT</vt:lpstr>
      <vt:lpstr>Politieke partijen</vt:lpstr>
      <vt:lpstr>Van wetsvoorstel tot wet</vt:lpstr>
      <vt:lpstr>De staatshoofden van het  Koninkrijk der Nederlanden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1.1 DE NEDERLANDSE STAATSINRICHTING NU</dc:title>
  <dc:creator>Jankees den Otter</dc:creator>
  <cp:lastModifiedBy>Jankees den Otter</cp:lastModifiedBy>
  <cp:revision>1</cp:revision>
  <dcterms:created xsi:type="dcterms:W3CDTF">2022-09-06T18:48:46Z</dcterms:created>
  <dcterms:modified xsi:type="dcterms:W3CDTF">2022-09-07T18:11:15Z</dcterms:modified>
</cp:coreProperties>
</file>